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B88F83-F2FD-4FD5-8886-25B397D380D5}" type="datetimeFigureOut">
              <a:rPr lang="en-AU" smtClean="0"/>
              <a:pPr/>
              <a:t>31/07/2014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F153AA4-103E-46B4-AFC1-B6A5B8EB79A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88F83-F2FD-4FD5-8886-25B397D380D5}" type="datetimeFigureOut">
              <a:rPr lang="en-AU" smtClean="0"/>
              <a:pPr/>
              <a:t>31/07/2014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153AA4-103E-46B4-AFC1-B6A5B8EB79A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88F83-F2FD-4FD5-8886-25B397D380D5}" type="datetimeFigureOut">
              <a:rPr lang="en-AU" smtClean="0"/>
              <a:pPr/>
              <a:t>31/07/2014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153AA4-103E-46B4-AFC1-B6A5B8EB79A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88F83-F2FD-4FD5-8886-25B397D380D5}" type="datetimeFigureOut">
              <a:rPr lang="en-AU" smtClean="0"/>
              <a:pPr/>
              <a:t>31/07/2014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153AA4-103E-46B4-AFC1-B6A5B8EB79A7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88F83-F2FD-4FD5-8886-25B397D380D5}" type="datetimeFigureOut">
              <a:rPr lang="en-AU" smtClean="0"/>
              <a:pPr/>
              <a:t>31/07/2014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153AA4-103E-46B4-AFC1-B6A5B8EB79A7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88F83-F2FD-4FD5-8886-25B397D380D5}" type="datetimeFigureOut">
              <a:rPr lang="en-AU" smtClean="0"/>
              <a:pPr/>
              <a:t>31/07/2014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153AA4-103E-46B4-AFC1-B6A5B8EB79A7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88F83-F2FD-4FD5-8886-25B397D380D5}" type="datetimeFigureOut">
              <a:rPr lang="en-AU" smtClean="0"/>
              <a:pPr/>
              <a:t>31/07/2014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153AA4-103E-46B4-AFC1-B6A5B8EB79A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88F83-F2FD-4FD5-8886-25B397D380D5}" type="datetimeFigureOut">
              <a:rPr lang="en-AU" smtClean="0"/>
              <a:pPr/>
              <a:t>31/07/2014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153AA4-103E-46B4-AFC1-B6A5B8EB79A7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88F83-F2FD-4FD5-8886-25B397D380D5}" type="datetimeFigureOut">
              <a:rPr lang="en-AU" smtClean="0"/>
              <a:pPr/>
              <a:t>31/07/2014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153AA4-103E-46B4-AFC1-B6A5B8EB79A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5B88F83-F2FD-4FD5-8886-25B397D380D5}" type="datetimeFigureOut">
              <a:rPr lang="en-AU" smtClean="0"/>
              <a:pPr/>
              <a:t>31/07/2014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153AA4-103E-46B4-AFC1-B6A5B8EB79A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B88F83-F2FD-4FD5-8886-25B397D380D5}" type="datetimeFigureOut">
              <a:rPr lang="en-AU" smtClean="0"/>
              <a:pPr/>
              <a:t>31/07/2014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F153AA4-103E-46B4-AFC1-B6A5B8EB79A7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B88F83-F2FD-4FD5-8886-25B397D380D5}" type="datetimeFigureOut">
              <a:rPr lang="en-AU" smtClean="0"/>
              <a:pPr/>
              <a:t>31/07/2014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F153AA4-103E-46B4-AFC1-B6A5B8EB79A7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Family Tax Benefits and Shared Parenting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666644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Less than 14% of the time </a:t>
            </a:r>
          </a:p>
          <a:p>
            <a:r>
              <a:rPr lang="en-AU" dirty="0" smtClean="0"/>
              <a:t>1 night or less per fortnight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If you care for your child for less than 14% of the time, then you are not entitled to any Family Tax Benefit payments or associated benefits.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Some Care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251031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Between 14% and 35% of the time</a:t>
            </a:r>
          </a:p>
          <a:p>
            <a:r>
              <a:rPr lang="en-AU" dirty="0" smtClean="0"/>
              <a:t>2-4 nights per fortnight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dirty="0" smtClean="0"/>
              <a:t>If you care for your child between 14% and 35% of the time, you are not entitled to any Family Tax Benefit payments, but may receive associated benefits such as rent assistance or a Health </a:t>
            </a:r>
            <a:r>
              <a:rPr lang="en-AU" dirty="0"/>
              <a:t>C</a:t>
            </a:r>
            <a:r>
              <a:rPr lang="en-AU" dirty="0" smtClean="0"/>
              <a:t>are </a:t>
            </a:r>
            <a:r>
              <a:rPr lang="en-AU" dirty="0"/>
              <a:t>C</a:t>
            </a:r>
            <a:r>
              <a:rPr lang="en-AU" dirty="0" smtClean="0"/>
              <a:t>ard.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Regular Care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2553653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Between 35% and 65% of the time</a:t>
            </a:r>
          </a:p>
          <a:p>
            <a:r>
              <a:rPr lang="en-AU" dirty="0" smtClean="0"/>
              <a:t>5-9 nights per fortnight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dirty="0" smtClean="0"/>
              <a:t>If you care for your child between 35% and 65% of the time, the Family Tax Benefit payments may be split between both parents, calculated by a pre-set formula from the Department of Human Services.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</a:t>
            </a:r>
            <a:r>
              <a:rPr lang="en-AU" dirty="0" smtClean="0"/>
              <a:t>hared Care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805391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2060848"/>
            <a:ext cx="7878274" cy="258163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Shared Parenting Table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797152"/>
            <a:ext cx="7920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Table Source: Department of Human Services - Information Booklet about your claim for Family Assistance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xmlns="" val="1603690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More than 65% of the time</a:t>
            </a:r>
          </a:p>
          <a:p>
            <a:r>
              <a:rPr lang="en-AU" dirty="0" smtClean="0"/>
              <a:t>10 nights per fortnight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dirty="0" smtClean="0"/>
              <a:t>If you care for your child for more than 65% of the time, you may receive 100% of the FTB for which you are eligible.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Primary Care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7441440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</TotalTime>
  <Words>224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Family Tax Benefits and Shared Parenting</vt:lpstr>
      <vt:lpstr>Some Care</vt:lpstr>
      <vt:lpstr>Regular Care</vt:lpstr>
      <vt:lpstr>Shared Care</vt:lpstr>
      <vt:lpstr>Shared Parenting Table</vt:lpstr>
      <vt:lpstr>Primary Care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Tax Benefits and Shared Parenting</dc:title>
  <dc:creator>Susan Jayne</dc:creator>
  <cp:lastModifiedBy>RS</cp:lastModifiedBy>
  <cp:revision>2</cp:revision>
  <dcterms:created xsi:type="dcterms:W3CDTF">2014-07-31T03:56:09Z</dcterms:created>
  <dcterms:modified xsi:type="dcterms:W3CDTF">2014-07-31T13:57:27Z</dcterms:modified>
</cp:coreProperties>
</file>