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58161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58294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5967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44030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9657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5770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32075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55632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58761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94539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13423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7E264-F01C-4315-8A06-AB32E812C301}" type="datetimeFigureOut">
              <a:rPr lang="en-AU" smtClean="0"/>
              <a:pPr/>
              <a:t>29/06/2014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8F71C-A4CA-4919-BA5F-3F4AFC463F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16757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Proposed 2014-2015 Budget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How it affects Separated Families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03557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Family Tax benefit child add-on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Current System: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The amount able to be earned before Family Tax Benefit Part A is affected is increased by </a:t>
            </a:r>
            <a:r>
              <a:rPr lang="en-AU" dirty="0"/>
              <a:t>$3 </a:t>
            </a:r>
            <a:r>
              <a:rPr lang="en-AU" dirty="0" smtClean="0"/>
              <a:t>796 for each child (excluding the first child).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Proposed Budget: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Removal of the child add-on system.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60863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Payment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Current System: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This specific payment does not exist.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Proposed Budget: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For those eligible for the maximum rate of Family Tax Benefit Part A, a new allowance of $750 will be introduced for each child aged between 6 and 12 years of </a:t>
            </a:r>
            <a:r>
              <a:rPr lang="en-AU" dirty="0" smtClean="0"/>
              <a:t>age.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90412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Large Family Supplement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Current System: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Subject to certain criteria, a payment is available for each child that is the third or later born child.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Proposed Budget: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Subject to certain criteria, a payment is available for each child that is the fourth or later born child.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5530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End of Year Supplement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Current System: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Rises with inflation.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Proposed budget: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Frozen at $600 per annum for each child under Family Tax Benefit Part A and $300 for each family under Family Tax Benefit Part B.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09698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Family Tax Benefit Part 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Current System: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Available for children aged 0-18.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Primary earner’s income can be up to $150 000.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Proposed budget: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Available for children aged 0-5.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Primary earner’s income can be up to $100 000.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1351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Changed that affect those with low 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Current System: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No co-pay for doctor visits.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Fuel excise is frozen.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Proposed Budget: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$7 co-pay for doctor visits, which only applies to the first 10 visits for those under 16.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Fuel excise is indexed twice a year.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98091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Separated families attempting reconciliation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Current system: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No financial assistance.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Proposed Budget: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Couples may be eligible for a $200 voucher to be used </a:t>
            </a:r>
            <a:r>
              <a:rPr lang="en-AU" smtClean="0"/>
              <a:t>in counselling.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22709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324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Proposed 2014-2015 Budget</vt:lpstr>
      <vt:lpstr>Family Tax benefit child add-on</vt:lpstr>
      <vt:lpstr>New Payment</vt:lpstr>
      <vt:lpstr>Large Family Supplement</vt:lpstr>
      <vt:lpstr>End of Year Supplement</vt:lpstr>
      <vt:lpstr>Family Tax Benefit Part B</vt:lpstr>
      <vt:lpstr>Changed that affect those with low income</vt:lpstr>
      <vt:lpstr>Separated families attempting reconciliation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2014-2015 Budget</dc:title>
  <dc:creator>Greggles</dc:creator>
  <cp:lastModifiedBy>RS</cp:lastModifiedBy>
  <cp:revision>2</cp:revision>
  <dcterms:created xsi:type="dcterms:W3CDTF">2014-06-27T13:44:14Z</dcterms:created>
  <dcterms:modified xsi:type="dcterms:W3CDTF">2014-06-29T11:41:30Z</dcterms:modified>
</cp:coreProperties>
</file>